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1"/>
  </p:notesMasterIdLst>
  <p:sldIdLst>
    <p:sldId id="357" r:id="rId2"/>
    <p:sldId id="355" r:id="rId3"/>
    <p:sldId id="352" r:id="rId4"/>
    <p:sldId id="356" r:id="rId5"/>
    <p:sldId id="358" r:id="rId6"/>
    <p:sldId id="360" r:id="rId7"/>
    <p:sldId id="361" r:id="rId8"/>
    <p:sldId id="362" r:id="rId9"/>
    <p:sldId id="354" r:id="rId10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53" d="100"/>
          <a:sy n="153" d="100"/>
        </p:scale>
        <p:origin x="41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3.jpe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Час мужества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40776" y="1105915"/>
            <a:ext cx="2088232" cy="223224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3400" dirty="0">
                <a:solidFill>
                  <a:srgbClr val="00B853"/>
                </a:solidFill>
              </a:rPr>
              <a:t>В 7- </a:t>
            </a:r>
            <a:r>
              <a:rPr lang="ru-RU" sz="3400" dirty="0" err="1">
                <a:solidFill>
                  <a:srgbClr val="00B853"/>
                </a:solidFill>
              </a:rPr>
              <a:t>ых</a:t>
            </a:r>
            <a:r>
              <a:rPr lang="ru-RU" sz="3400" dirty="0">
                <a:solidFill>
                  <a:srgbClr val="00B853"/>
                </a:solidFill>
              </a:rPr>
              <a:t> классах был проведен урок, посвященный творчеству Мусы </a:t>
            </a:r>
            <a:r>
              <a:rPr lang="ru-RU" sz="3400" dirty="0" err="1">
                <a:solidFill>
                  <a:srgbClr val="00B853"/>
                </a:solidFill>
              </a:rPr>
              <a:t>Джалиля</a:t>
            </a:r>
            <a:r>
              <a:rPr lang="ru-RU" sz="3400" dirty="0">
                <a:solidFill>
                  <a:srgbClr val="00B853"/>
                </a:solidFill>
              </a:rPr>
              <a:t>. Учащиеся защищали свои презентации, читали стихотворения Мусы </a:t>
            </a:r>
            <a:r>
              <a:rPr lang="ru-RU" sz="3400" dirty="0" err="1">
                <a:solidFill>
                  <a:srgbClr val="00B853"/>
                </a:solidFill>
              </a:rPr>
              <a:t>Джалиля</a:t>
            </a:r>
            <a:r>
              <a:rPr lang="ru-RU" sz="3400" dirty="0">
                <a:solidFill>
                  <a:srgbClr val="00B853"/>
                </a:solidFill>
              </a:rPr>
              <a:t>. Также в библиотеке школы организована выставка, посвященная творчеству Мусы </a:t>
            </a:r>
            <a:r>
              <a:rPr lang="ru-RU" sz="3400" dirty="0" err="1">
                <a:solidFill>
                  <a:srgbClr val="00B853"/>
                </a:solidFill>
              </a:rPr>
              <a:t>Джалиля.Учитель</a:t>
            </a:r>
            <a:r>
              <a:rPr lang="ru-RU" sz="3400" dirty="0">
                <a:solidFill>
                  <a:srgbClr val="00B853"/>
                </a:solidFill>
              </a:rPr>
              <a:t> Сафина Х.Г.</a:t>
            </a:r>
          </a:p>
          <a:p>
            <a:pPr marL="0" indent="0" algn="ctr">
              <a:buNone/>
            </a:pPr>
            <a:endParaRPr lang="ru-RU" sz="4200" dirty="0"/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03598"/>
            <a:ext cx="1872208" cy="24754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201492"/>
            <a:ext cx="2016224" cy="23921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31790"/>
            <a:ext cx="1965120" cy="21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Конкурс чтецов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91880" y="1635646"/>
            <a:ext cx="2088232" cy="2232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t-RU" sz="2000" dirty="0" smtClean="0"/>
              <a:t>   </a:t>
            </a:r>
            <a:r>
              <a:rPr lang="ru-RU" sz="1400" dirty="0" err="1" smtClean="0">
                <a:solidFill>
                  <a:srgbClr val="00B853"/>
                </a:solidFill>
              </a:rPr>
              <a:t>Сибгатуллина</a:t>
            </a:r>
            <a:r>
              <a:rPr lang="ru-RU" sz="1400" dirty="0" smtClean="0">
                <a:solidFill>
                  <a:srgbClr val="00B853"/>
                </a:solidFill>
              </a:rPr>
              <a:t> </a:t>
            </a:r>
            <a:r>
              <a:rPr lang="ru-RU" sz="1400" dirty="0">
                <a:solidFill>
                  <a:srgbClr val="00B853"/>
                </a:solidFill>
              </a:rPr>
              <a:t>З.М</a:t>
            </a:r>
            <a:r>
              <a:rPr lang="ru-RU" sz="1400" dirty="0" smtClean="0">
                <a:solidFill>
                  <a:srgbClr val="00B853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00B853"/>
                </a:solidFill>
              </a:rPr>
              <a:t>с </a:t>
            </a:r>
            <a:r>
              <a:rPr lang="ru-RU" sz="1400" dirty="0">
                <a:solidFill>
                  <a:srgbClr val="00B853"/>
                </a:solidFill>
              </a:rPr>
              <a:t>учениками организовала конкурс чтецов </a:t>
            </a:r>
            <a:r>
              <a:rPr lang="ru-RU" sz="1400" dirty="0" smtClean="0">
                <a:solidFill>
                  <a:srgbClr val="00B853"/>
                </a:solidFill>
              </a:rPr>
              <a:t>"Стихи </a:t>
            </a:r>
            <a:r>
              <a:rPr lang="ru-RU" sz="1400" dirty="0">
                <a:solidFill>
                  <a:srgbClr val="00B853"/>
                </a:solidFill>
              </a:rPr>
              <a:t>- свидетели борьбы и мужества" - к 105 - </a:t>
            </a:r>
            <a:r>
              <a:rPr lang="ru-RU" sz="1400" dirty="0" err="1">
                <a:solidFill>
                  <a:srgbClr val="00B853"/>
                </a:solidFill>
              </a:rPr>
              <a:t>летию</a:t>
            </a:r>
            <a:r>
              <a:rPr lang="ru-RU" sz="1400" dirty="0">
                <a:solidFill>
                  <a:srgbClr val="00B853"/>
                </a:solidFill>
              </a:rPr>
              <a:t> со дня рождения Мусы </a:t>
            </a:r>
            <a:r>
              <a:rPr lang="ru-RU" sz="1400" dirty="0" err="1">
                <a:solidFill>
                  <a:srgbClr val="00B853"/>
                </a:solidFill>
              </a:rPr>
              <a:t>Джалиля</a:t>
            </a:r>
            <a:r>
              <a:rPr lang="ru-RU" sz="1400" dirty="0">
                <a:solidFill>
                  <a:srgbClr val="00B853"/>
                </a:solidFill>
              </a:rPr>
              <a:t>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77" y="1200151"/>
            <a:ext cx="2128047" cy="15960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815" y="1201083"/>
            <a:ext cx="2267496" cy="17006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09274"/>
            <a:ext cx="2088232" cy="15661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156814"/>
            <a:ext cx="2240143" cy="168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Выставка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19872" y="1707654"/>
            <a:ext cx="2592288" cy="2802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t-RU" sz="1400" dirty="0" smtClean="0">
                <a:solidFill>
                  <a:srgbClr val="00B853"/>
                </a:solidFill>
              </a:rPr>
              <a:t>   У</a:t>
            </a:r>
            <a:r>
              <a:rPr lang="ru-RU" sz="1400" dirty="0" err="1" smtClean="0">
                <a:solidFill>
                  <a:srgbClr val="00B853"/>
                </a:solidFill>
              </a:rPr>
              <a:t>чащиеся</a:t>
            </a:r>
            <a:r>
              <a:rPr lang="ru-RU" sz="1400" dirty="0" smtClean="0">
                <a:solidFill>
                  <a:srgbClr val="00B853"/>
                </a:solidFill>
              </a:rPr>
              <a:t> 8-го </a:t>
            </a:r>
            <a:r>
              <a:rPr lang="tt-RU" sz="1400" dirty="0" smtClean="0">
                <a:solidFill>
                  <a:srgbClr val="00B853"/>
                </a:solidFill>
              </a:rPr>
              <a:t>В </a:t>
            </a:r>
            <a:r>
              <a:rPr lang="ru-RU" sz="1400" dirty="0" smtClean="0">
                <a:solidFill>
                  <a:srgbClr val="00B853"/>
                </a:solidFill>
              </a:rPr>
              <a:t>класса </a:t>
            </a:r>
            <a:r>
              <a:rPr lang="tt-RU" sz="1400" dirty="0" smtClean="0">
                <a:solidFill>
                  <a:srgbClr val="00B853"/>
                </a:solidFill>
              </a:rPr>
              <a:t>п</a:t>
            </a:r>
            <a:r>
              <a:rPr lang="ru-RU" sz="1400" dirty="0" smtClean="0">
                <a:solidFill>
                  <a:srgbClr val="00B853"/>
                </a:solidFill>
              </a:rPr>
              <a:t>од руководством </a:t>
            </a:r>
            <a:r>
              <a:rPr lang="ru-RU" sz="1400" dirty="0" err="1" smtClean="0">
                <a:solidFill>
                  <a:srgbClr val="00B853"/>
                </a:solidFill>
              </a:rPr>
              <a:t>Даутовой</a:t>
            </a:r>
            <a:r>
              <a:rPr lang="ru-RU" sz="1400" dirty="0" smtClean="0">
                <a:solidFill>
                  <a:srgbClr val="00B853"/>
                </a:solidFill>
              </a:rPr>
              <a:t> Лилии </a:t>
            </a:r>
            <a:r>
              <a:rPr lang="ru-RU" sz="1400" dirty="0" err="1" smtClean="0">
                <a:solidFill>
                  <a:srgbClr val="00B853"/>
                </a:solidFill>
              </a:rPr>
              <a:t>Равилвны</a:t>
            </a:r>
            <a:r>
              <a:rPr lang="ru-RU" sz="1400" dirty="0" smtClean="0">
                <a:solidFill>
                  <a:srgbClr val="00B853"/>
                </a:solidFill>
              </a:rPr>
              <a:t> </a:t>
            </a:r>
            <a:r>
              <a:rPr lang="tt-RU" sz="1400" dirty="0" smtClean="0">
                <a:solidFill>
                  <a:srgbClr val="00B853"/>
                </a:solidFill>
              </a:rPr>
              <a:t>организовали выставку  </a:t>
            </a:r>
            <a:r>
              <a:rPr lang="ru-RU" sz="1400" dirty="0" smtClean="0">
                <a:solidFill>
                  <a:srgbClr val="00B853"/>
                </a:solidFill>
              </a:rPr>
              <a:t>посвященную 115-летию со дня рождения Мусы </a:t>
            </a:r>
            <a:r>
              <a:rPr lang="ru-RU" sz="1400" dirty="0" err="1" smtClean="0">
                <a:solidFill>
                  <a:srgbClr val="00B853"/>
                </a:solidFill>
              </a:rPr>
              <a:t>Джалиля</a:t>
            </a:r>
            <a:r>
              <a:rPr lang="ru-RU" sz="1400" dirty="0" smtClean="0">
                <a:solidFill>
                  <a:srgbClr val="00B853"/>
                </a:solidFill>
              </a:rPr>
              <a:t>  под названием «Жизнь моя песней звенела в народе</a:t>
            </a:r>
            <a:r>
              <a:rPr lang="tt-RU" sz="1400" dirty="0" smtClean="0">
                <a:solidFill>
                  <a:srgbClr val="00B853"/>
                </a:solidFill>
              </a:rPr>
              <a:t> “</a:t>
            </a:r>
            <a:endParaRPr lang="ru-RU" sz="14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572522"/>
            <a:ext cx="2708468" cy="203135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63638"/>
            <a:ext cx="2720315" cy="204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Час мужества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91880" y="1635646"/>
            <a:ext cx="2088232" cy="223224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4200" dirty="0">
                <a:solidFill>
                  <a:srgbClr val="00B853"/>
                </a:solidFill>
              </a:rPr>
              <a:t>В 7 в классе был проведен час мужества, </a:t>
            </a:r>
            <a:r>
              <a:rPr lang="ru-RU" sz="4200" dirty="0" err="1">
                <a:solidFill>
                  <a:srgbClr val="00B853"/>
                </a:solidFill>
              </a:rPr>
              <a:t>посвещенный</a:t>
            </a:r>
            <a:r>
              <a:rPr lang="ru-RU" sz="4200" dirty="0">
                <a:solidFill>
                  <a:srgbClr val="00B853"/>
                </a:solidFill>
              </a:rPr>
              <a:t> подвигу татарского поэта Мусе </a:t>
            </a:r>
            <a:r>
              <a:rPr lang="ru-RU" sz="4200" dirty="0" err="1">
                <a:solidFill>
                  <a:srgbClr val="00B853"/>
                </a:solidFill>
              </a:rPr>
              <a:t>Джалилю</a:t>
            </a:r>
            <a:r>
              <a:rPr lang="ru-RU" sz="4200" dirty="0">
                <a:solidFill>
                  <a:srgbClr val="00B853"/>
                </a:solidFill>
              </a:rPr>
              <a:t>. 15 февраля исполнилось 115 лет со дня рождения поэта - героя. Вниманию учащихся была представлена презентация с материалом о жизни и творчестве </a:t>
            </a:r>
            <a:r>
              <a:rPr lang="ru-RU" sz="4200" dirty="0" err="1">
                <a:solidFill>
                  <a:srgbClr val="00B853"/>
                </a:solidFill>
              </a:rPr>
              <a:t>М.Джалиля</a:t>
            </a:r>
            <a:r>
              <a:rPr lang="ru-RU" sz="4200" dirty="0">
                <a:solidFill>
                  <a:srgbClr val="00B853"/>
                </a:solidFill>
              </a:rPr>
              <a:t>, ребята слушали стихотворения из цикла " </a:t>
            </a:r>
            <a:r>
              <a:rPr lang="ru-RU" sz="4200" dirty="0" err="1">
                <a:solidFill>
                  <a:srgbClr val="00B853"/>
                </a:solidFill>
              </a:rPr>
              <a:t>Моабитские</a:t>
            </a:r>
            <a:r>
              <a:rPr lang="ru-RU" sz="4200" dirty="0">
                <a:solidFill>
                  <a:srgbClr val="00B853"/>
                </a:solidFill>
              </a:rPr>
              <a:t> тетради". Учитель </a:t>
            </a:r>
            <a:r>
              <a:rPr lang="ru-RU" sz="4200" dirty="0" err="1">
                <a:solidFill>
                  <a:srgbClr val="00B853"/>
                </a:solidFill>
              </a:rPr>
              <a:t>Нагуманова</a:t>
            </a:r>
            <a:r>
              <a:rPr lang="ru-RU" sz="4200" dirty="0">
                <a:solidFill>
                  <a:srgbClr val="00B853"/>
                </a:solidFill>
              </a:rPr>
              <a:t> И.С.</a:t>
            </a: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25437"/>
            <a:ext cx="1944216" cy="24002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62" y="1110097"/>
            <a:ext cx="2216378" cy="241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Час мужества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91880" y="1258643"/>
            <a:ext cx="2088232" cy="223224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B853"/>
                </a:solidFill>
              </a:rPr>
              <a:t>В рамках проведения Года родных языков и народного единства в РТ под руководством </a:t>
            </a:r>
            <a:r>
              <a:rPr lang="ru-RU" dirty="0" err="1">
                <a:solidFill>
                  <a:srgbClr val="00B853"/>
                </a:solidFill>
              </a:rPr>
              <a:t>Гиниятуллиной</a:t>
            </a:r>
            <a:r>
              <a:rPr lang="ru-RU" dirty="0">
                <a:solidFill>
                  <a:srgbClr val="00B853"/>
                </a:solidFill>
              </a:rPr>
              <a:t> Ф.Х. и школьным библиотекарем Усмановой Ф.И.,  учителя родных языков  оформили стенд.</a:t>
            </a:r>
          </a:p>
          <a:p>
            <a:pPr marL="0" indent="0" algn="ctr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58643"/>
            <a:ext cx="2664296" cy="21051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03128"/>
            <a:ext cx="3057128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Урок внеклассного чтения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40776" y="1105915"/>
            <a:ext cx="2088232" cy="211390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4000" dirty="0" smtClean="0">
                <a:solidFill>
                  <a:srgbClr val="00B853"/>
                </a:solidFill>
              </a:rPr>
              <a:t>Ежегодно 21 февраля отмечается Международный день родных языков. В 7Б классе прошел урок внеклассного чтения, приуроченный этой дате.  Цель: прививать любовь и интерес к родному языку, воспитывать культуру речи. Была проведена беседа о родных языках, о важности знания родного языка. Также были приведены высказывания о  родном языке </a:t>
            </a:r>
            <a:r>
              <a:rPr lang="ru-RU" sz="4000" dirty="0" err="1" smtClean="0">
                <a:solidFill>
                  <a:srgbClr val="00B853"/>
                </a:solidFill>
              </a:rPr>
              <a:t>Г.Тукая</a:t>
            </a:r>
            <a:r>
              <a:rPr lang="ru-RU" sz="4000" dirty="0" smtClean="0">
                <a:solidFill>
                  <a:srgbClr val="00B853"/>
                </a:solidFill>
              </a:rPr>
              <a:t>, </a:t>
            </a:r>
            <a:r>
              <a:rPr lang="ru-RU" sz="4000" dirty="0" err="1" smtClean="0">
                <a:solidFill>
                  <a:srgbClr val="00B853"/>
                </a:solidFill>
              </a:rPr>
              <a:t>К.Насыри</a:t>
            </a:r>
            <a:r>
              <a:rPr lang="ru-RU" sz="4000" dirty="0" smtClean="0">
                <a:solidFill>
                  <a:srgbClr val="00B853"/>
                </a:solidFill>
              </a:rPr>
              <a:t>, </a:t>
            </a:r>
            <a:r>
              <a:rPr lang="ru-RU" sz="4000" dirty="0" err="1" smtClean="0">
                <a:solidFill>
                  <a:srgbClr val="00B853"/>
                </a:solidFill>
              </a:rPr>
              <a:t>К.Д.Ушинского</a:t>
            </a:r>
            <a:r>
              <a:rPr lang="ru-RU" sz="4000" dirty="0" smtClean="0">
                <a:solidFill>
                  <a:srgbClr val="00B853"/>
                </a:solidFill>
              </a:rPr>
              <a:t>, </a:t>
            </a:r>
            <a:r>
              <a:rPr lang="ru-RU" sz="4000" dirty="0" err="1" smtClean="0">
                <a:solidFill>
                  <a:srgbClr val="00B853"/>
                </a:solidFill>
              </a:rPr>
              <a:t>Ш.Галиева</a:t>
            </a:r>
            <a:r>
              <a:rPr lang="ru-RU" sz="4000" dirty="0" smtClean="0">
                <a:solidFill>
                  <a:srgbClr val="00B853"/>
                </a:solidFill>
              </a:rPr>
              <a:t>, пословицы, поговорки о языке.</a:t>
            </a:r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63228"/>
            <a:ext cx="2393524" cy="21565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03" y="1027195"/>
            <a:ext cx="2785329" cy="21926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147814"/>
            <a:ext cx="2664296" cy="19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9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Конкурс «Мудрые,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находчивые»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19872" y="1258643"/>
            <a:ext cx="2088232" cy="36173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t-RU" sz="1100" dirty="0" smtClean="0">
                <a:solidFill>
                  <a:srgbClr val="00B853"/>
                </a:solidFill>
              </a:rPr>
              <a:t>С учащимися 7ых  классов был организован</a:t>
            </a:r>
            <a:r>
              <a:rPr lang="ru-RU" sz="1100" dirty="0" smtClean="0">
                <a:solidFill>
                  <a:srgbClr val="00B853"/>
                </a:solidFill>
              </a:rPr>
              <a:t> конкурс «Мудрые, находчивые».  Цель: помочь учащимся увидеть неисчерпаемые возможности родного языка, прививать любовь и интерес к родному языку, воспитывать культуру речи. </a:t>
            </a:r>
          </a:p>
          <a:p>
            <a:pPr marL="0" indent="0" algn="just">
              <a:buNone/>
            </a:pPr>
            <a:r>
              <a:rPr lang="ru-RU" sz="1100" dirty="0" smtClean="0">
                <a:solidFill>
                  <a:srgbClr val="00B853"/>
                </a:solidFill>
              </a:rPr>
              <a:t>Были предложены разные конкурсы: учащиеся разгадывали загадки, рассказывали любимые стихотворения, по портретам угадывали великих писателей, ученых.</a:t>
            </a:r>
            <a:endParaRPr lang="ru-RU" sz="11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03599"/>
            <a:ext cx="2500054" cy="19025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920477"/>
            <a:ext cx="2674640" cy="19555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90" y="2920477"/>
            <a:ext cx="2500054" cy="19555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03599"/>
            <a:ext cx="2674640" cy="17168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20477"/>
            <a:ext cx="2500054" cy="195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endParaRPr lang="ru-RU" sz="20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66" y="912618"/>
            <a:ext cx="1872208" cy="213919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747918" y="685724"/>
          <a:ext cx="6360369" cy="4348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123">
                  <a:extLst>
                    <a:ext uri="{9D8B030D-6E8A-4147-A177-3AD203B41FA5}">
                      <a16:colId xmlns:a16="http://schemas.microsoft.com/office/drawing/2014/main" val="359616443"/>
                    </a:ext>
                  </a:extLst>
                </a:gridCol>
                <a:gridCol w="2120123">
                  <a:extLst>
                    <a:ext uri="{9D8B030D-6E8A-4147-A177-3AD203B41FA5}">
                      <a16:colId xmlns:a16="http://schemas.microsoft.com/office/drawing/2014/main" val="149634827"/>
                    </a:ext>
                  </a:extLst>
                </a:gridCol>
                <a:gridCol w="2120123">
                  <a:extLst>
                    <a:ext uri="{9D8B030D-6E8A-4147-A177-3AD203B41FA5}">
                      <a16:colId xmlns:a16="http://schemas.microsoft.com/office/drawing/2014/main" val="3461366859"/>
                    </a:ext>
                  </a:extLst>
                </a:gridCol>
              </a:tblGrid>
              <a:tr h="21740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788574"/>
                  </a:ext>
                </a:extLst>
              </a:tr>
              <a:tr h="21740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409912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63" y="2880852"/>
            <a:ext cx="2605183" cy="21529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95" y="2893980"/>
            <a:ext cx="2363842" cy="21398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122" y="2826308"/>
            <a:ext cx="2376263" cy="22075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63" y="707923"/>
            <a:ext cx="2623278" cy="21860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236" y="685724"/>
            <a:ext cx="2210037" cy="22082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83185"/>
            <a:ext cx="2381406" cy="221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endParaRPr lang="ru-RU" sz="20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66" y="912618"/>
            <a:ext cx="1872208" cy="213919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651078"/>
              </p:ext>
            </p:extLst>
          </p:nvPr>
        </p:nvGraphicFramePr>
        <p:xfrm>
          <a:off x="1579797" y="685724"/>
          <a:ext cx="6360369" cy="4348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123">
                  <a:extLst>
                    <a:ext uri="{9D8B030D-6E8A-4147-A177-3AD203B41FA5}">
                      <a16:colId xmlns:a16="http://schemas.microsoft.com/office/drawing/2014/main" val="359616443"/>
                    </a:ext>
                  </a:extLst>
                </a:gridCol>
                <a:gridCol w="2120123">
                  <a:extLst>
                    <a:ext uri="{9D8B030D-6E8A-4147-A177-3AD203B41FA5}">
                      <a16:colId xmlns:a16="http://schemas.microsoft.com/office/drawing/2014/main" val="149634827"/>
                    </a:ext>
                  </a:extLst>
                </a:gridCol>
                <a:gridCol w="2120123">
                  <a:extLst>
                    <a:ext uri="{9D8B030D-6E8A-4147-A177-3AD203B41FA5}">
                      <a16:colId xmlns:a16="http://schemas.microsoft.com/office/drawing/2014/main" val="3461366859"/>
                    </a:ext>
                  </a:extLst>
                </a:gridCol>
              </a:tblGrid>
              <a:tr h="21740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788574"/>
                  </a:ext>
                </a:extLst>
              </a:tr>
              <a:tr h="21740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409912"/>
                  </a:ext>
                </a:extLst>
              </a:tr>
            </a:tbl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797" y="685724"/>
            <a:ext cx="2126619" cy="217405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635" y="676641"/>
            <a:ext cx="2128047" cy="21831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933" y="685723"/>
            <a:ext cx="2117587" cy="217405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343" y="2859783"/>
            <a:ext cx="2087614" cy="21740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57" y="2859782"/>
            <a:ext cx="2126619" cy="21740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897" y="2859779"/>
            <a:ext cx="2104301" cy="217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3415</TotalTime>
  <Words>331</Words>
  <Application>Microsoft Office PowerPoint</Application>
  <PresentationFormat>Экран (16:9)</PresentationFormat>
  <Paragraphs>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2_Тема Office</vt:lpstr>
      <vt:lpstr> Час мужества</vt:lpstr>
      <vt:lpstr> Конкурс чтецов</vt:lpstr>
      <vt:lpstr> Выставка</vt:lpstr>
      <vt:lpstr> Час мужества</vt:lpstr>
      <vt:lpstr> Час мужества</vt:lpstr>
      <vt:lpstr> Урок внеклассного чтения</vt:lpstr>
      <vt:lpstr> Конкурс «Мудрые, находчивые»</vt:lpstr>
      <vt:lpstr>ФОТОРЕПОРТАЖ</vt:lpstr>
      <vt:lpstr>ФОТОРЕПОРТАЖ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422</cp:revision>
  <cp:lastPrinted>2021-02-01T07:48:05Z</cp:lastPrinted>
  <dcterms:created xsi:type="dcterms:W3CDTF">2015-10-13T08:15:21Z</dcterms:created>
  <dcterms:modified xsi:type="dcterms:W3CDTF">2021-03-24T09:14:19Z</dcterms:modified>
</cp:coreProperties>
</file>